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4" r:id="rId7"/>
    <p:sldId id="263" r:id="rId8"/>
    <p:sldId id="262" r:id="rId9"/>
    <p:sldId id="261" r:id="rId10"/>
    <p:sldId id="260" r:id="rId11"/>
    <p:sldId id="258" r:id="rId12"/>
    <p:sldId id="25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4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6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08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7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26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53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4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8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7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250 words</a:t>
            </a:r>
            <a:br>
              <a:rPr lang="en-US" dirty="0" smtClean="0"/>
            </a:br>
            <a:r>
              <a:rPr lang="en-US" dirty="0" smtClean="0"/>
              <a:t>126-145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Salvador Benitez, Marco Madrigal, Jennifer Gonzalez, Omar Pontifes</a:t>
            </a:r>
          </a:p>
        </p:txBody>
      </p:sp>
    </p:spTree>
    <p:extLst>
      <p:ext uri="{BB962C8B-B14F-4D97-AF65-F5344CB8AC3E}">
        <p14:creationId xmlns:p14="http://schemas.microsoft.com/office/powerpoint/2010/main" val="165922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134: model t introduced, 1908 (omar pontifes)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model T was the first mass produced car that was affordable for the average worker. The car was produced by Henry Ford's Motor Comapny October 1, 1908 to May 27, 1927.</a:t>
            </a:r>
          </a:p>
        </p:txBody>
      </p:sp>
      <p:pic>
        <p:nvPicPr>
          <p:cNvPr id="4" name="Picture 3" descr="model 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53" y="3500158"/>
            <a:ext cx="5854700" cy="29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382157"/>
          </a:xfrm>
        </p:spPr>
        <p:txBody>
          <a:bodyPr/>
          <a:lstStyle/>
          <a:p>
            <a:r>
              <a:rPr lang="en-US" dirty="0"/>
              <a:t>135.NAACP Organized,1909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5291" y="2681288"/>
            <a:ext cx="5451109" cy="351472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85800" y="2934578"/>
            <a:ext cx="5253038" cy="328366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FFFFFF"/>
                </a:solidFill>
                <a:latin typeface="Century Gothic"/>
              </a:rPr>
              <a:t>the NAACP was a civil rights organization that worked to end segragation and improve economic advancement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FFFFFF"/>
                </a:solidFill>
                <a:latin typeface="Century Gothic"/>
              </a:rPr>
              <a:t>it was founded on feburary 12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FFFFFF"/>
                </a:solidFill>
                <a:latin typeface="Century Gothic"/>
              </a:rPr>
              <a:t>by 1913 the organization had branched offices in cities like boston, maryland,baltimore, etc...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0693" y="776392"/>
            <a:ext cx="2743200" cy="4039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25"/>
              <a:t>Jennifer Gonzalez</a:t>
            </a:r>
          </a:p>
        </p:txBody>
      </p:sp>
    </p:spTree>
    <p:extLst>
      <p:ext uri="{BB962C8B-B14F-4D97-AF65-F5344CB8AC3E}">
        <p14:creationId xmlns:p14="http://schemas.microsoft.com/office/powerpoint/2010/main" val="99675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136: Election of 1912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9763" y="1482499"/>
            <a:ext cx="5708650" cy="485162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FFFFFF"/>
                </a:solidFill>
                <a:latin typeface="Century Gothic"/>
              </a:rPr>
              <a:t>the election of 1912 was a 4-way contest between william howard taft,woodrow wilson, theodore roosevelt and eugene debs in the end woodrow wilson won the election with 435 electoral votes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972" y="58991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Jennifer Gonzalez</a:t>
            </a:r>
          </a:p>
        </p:txBody>
      </p:sp>
    </p:spTree>
    <p:extLst>
      <p:ext uri="{BB962C8B-B14F-4D97-AF65-F5344CB8AC3E}">
        <p14:creationId xmlns:p14="http://schemas.microsoft.com/office/powerpoint/2010/main" val="159807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137: 16th amendment, 1913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2286" y="2614613"/>
            <a:ext cx="5703602" cy="356711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16th amendment allowed congress to levy a tax on incomes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amendment was ratified on febrauary 3, 1913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last three states to approve the amendment was delaware, wyoming, and new mexico</a:t>
            </a:r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86535" y="79534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Jennifer Gonzalez</a:t>
            </a:r>
          </a:p>
        </p:txBody>
      </p:sp>
    </p:spTree>
    <p:extLst>
      <p:ext uri="{BB962C8B-B14F-4D97-AF65-F5344CB8AC3E}">
        <p14:creationId xmlns:p14="http://schemas.microsoft.com/office/powerpoint/2010/main" val="259808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138:17th amendment,1913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700"/>
              <a:t>The 17th amendment was ratified in 1913 it allowed for two senators from each sate to be elected for a term of 6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75" y="825808"/>
            <a:ext cx="6251575" cy="5308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1703" y="1389550"/>
            <a:ext cx="2743200" cy="4039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25"/>
              <a:t>Jennifer Gonzalez</a:t>
            </a:r>
          </a:p>
        </p:txBody>
      </p:sp>
    </p:spTree>
    <p:extLst>
      <p:ext uri="{BB962C8B-B14F-4D97-AF65-F5344CB8AC3E}">
        <p14:creationId xmlns:p14="http://schemas.microsoft.com/office/powerpoint/2010/main" val="322457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139:Federal reserve system created, 1913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4530" y="996193"/>
            <a:ext cx="5320626" cy="54721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>
                <a:solidFill>
                  <a:srgbClr val="FFFFFF"/>
                </a:solidFill>
                <a:latin typeface="Century Gothic"/>
              </a:rPr>
              <a:t>the federal reserve system was a central banking system of the united states. it was founded in 1913 with the reenactment of the federal reserve act</a:t>
            </a:r>
            <a:r>
              <a:rPr lang="en-US">
                <a:solidFill>
                  <a:srgbClr val="FFFFFF"/>
                </a:solidFill>
                <a:latin typeface="Century Gothic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5369" y="43189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Jennifer Gonzalez</a:t>
            </a:r>
          </a:p>
        </p:txBody>
      </p:sp>
    </p:spTree>
    <p:extLst>
      <p:ext uri="{BB962C8B-B14F-4D97-AF65-F5344CB8AC3E}">
        <p14:creationId xmlns:p14="http://schemas.microsoft.com/office/powerpoint/2010/main" val="160445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140: Clayton anti-trust act, 1914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5756" y="2528888"/>
            <a:ext cx="6072882" cy="392747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700"/>
              <a:t>the clayton anti-trust act strenghened the sherman anti-trust to break up monopolies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6392" y="49510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Jennifer Gonzalez</a:t>
            </a:r>
          </a:p>
        </p:txBody>
      </p:sp>
    </p:spTree>
    <p:extLst>
      <p:ext uri="{BB962C8B-B14F-4D97-AF65-F5344CB8AC3E}">
        <p14:creationId xmlns:p14="http://schemas.microsoft.com/office/powerpoint/2010/main" val="344204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141: Birth of a nation, 1915</a:t>
            </a:r>
            <a:br>
              <a:rPr lang="en-US" dirty="0"/>
            </a:br>
            <a:r>
              <a:rPr lang="en-US" dirty="0"/>
              <a:t>(marco Madrigal)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Originally called The Clansman</a:t>
            </a:r>
          </a:p>
          <a:p>
            <a:r>
              <a:rPr lang="en-US"/>
              <a:t>Is a American silent drama film, 1915</a:t>
            </a:r>
          </a:p>
          <a:p>
            <a:r>
              <a:rPr lang="en-US"/>
              <a:t>It was based on the play The Clansman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745" y="2270719"/>
            <a:ext cx="3521458" cy="44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75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142: Pancho Villa's raid, 1916</a:t>
            </a:r>
            <a:br>
              <a:rPr lang="en-US" dirty="0"/>
            </a:br>
            <a:r>
              <a:rPr lang="en-US" dirty="0"/>
              <a:t>(marco madrigal)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Villa and his troops attack a small town of Columbus, New Mexico</a:t>
            </a:r>
          </a:p>
          <a:p>
            <a:r>
              <a:rPr lang="en-US"/>
              <a:t>17 Americans were killed and the ceter of the town was burned</a:t>
            </a:r>
          </a:p>
          <a:p>
            <a:r>
              <a:rPr lang="en-US"/>
              <a:t>President Woodrow sended American military to Mexico to capture Villa but he was never found.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85" y="3646488"/>
            <a:ext cx="5571765" cy="28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0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143: united states entered wwi, 1917</a:t>
            </a:r>
            <a:br>
              <a:rPr lang="en-US" dirty="0"/>
            </a:br>
            <a:r>
              <a:rPr lang="en-US" dirty="0"/>
              <a:t>(Marco madrigal)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U.S. Senate votes 82 to 6 to declare war against Germany and the U.S. of Representatives votes 373 to 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82" y="2652909"/>
            <a:ext cx="6226393" cy="41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126: Filipino rebellion, 1899-1901</a:t>
            </a:r>
            <a:br>
              <a:rPr lang="en-US" dirty="0"/>
            </a:br>
            <a:r>
              <a:rPr lang="en-US" dirty="0"/>
              <a:t>(Salvador)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philippines rebel agaisnt the Spanish with the help of the U.S. This was a key event for the U.S since it helped the nation become an imperialist country.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74" y="3361780"/>
            <a:ext cx="5237162" cy="2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6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144: the fourteen points, 1918</a:t>
            </a:r>
            <a:br>
              <a:rPr lang="en-US" dirty="0"/>
            </a:br>
            <a:r>
              <a:rPr lang="en-US" dirty="0"/>
              <a:t>(marco madrigal)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47" y="2185373"/>
            <a:ext cx="10820400" cy="4024125"/>
          </a:xfrm>
        </p:spPr>
        <p:txBody>
          <a:bodyPr/>
          <a:lstStyle/>
          <a:p>
            <a:r>
              <a:rPr lang="en-US"/>
              <a:t>President Woodrow declared WWI was being fought for postwar peace in Europe </a:t>
            </a:r>
          </a:p>
          <a:p>
            <a:r>
              <a:rPr lang="en-US"/>
              <a:t>It was just basically 14 reasons why the U.S. went to war.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925" y="3384550"/>
            <a:ext cx="5328744" cy="34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145: 18th amendment, 1919</a:t>
            </a:r>
            <a:br>
              <a:rPr lang="en-US" dirty="0"/>
            </a:br>
            <a:r>
              <a:rPr lang="en-US" dirty="0"/>
              <a:t>(marco madrigal)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18th amendment prohibited the manufacture, sale, transport, import, or export of alcohal beverages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79" y="3032249"/>
            <a:ext cx="7803712" cy="34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127: William Mckinley assassinated, 1901</a:t>
            </a:r>
            <a:br>
              <a:rPr lang="en-US" dirty="0"/>
            </a:br>
            <a:r>
              <a:rPr lang="en-US" dirty="0"/>
              <a:t>(Salvador)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Mckinley was shot in The Temple of Music by Leon Czolgosz an anarchist  who felt that Mckinley was a symbol of oppression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928" y="3106644"/>
            <a:ext cx="4021137" cy="33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510" y="4286252"/>
            <a:ext cx="2743200" cy="2245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128: Theodore Roosevelt mediated coal miner's strike,1902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185" y="2156420"/>
            <a:ext cx="10820400" cy="4024125"/>
          </a:xfrm>
        </p:spPr>
        <p:txBody>
          <a:bodyPr/>
          <a:lstStyle/>
          <a:p>
            <a:r>
              <a:rPr lang="en-US"/>
              <a:t>Roosevelt found a way for the miners to receive more pay for fewer hours and the owners got a high price for coal. The strike never resume because of his actions.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56" y="3461345"/>
            <a:ext cx="3816459" cy="31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1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129: Wright Brothers flew first airplane, 1903</a:t>
            </a:r>
            <a:br>
              <a:rPr lang="en-US" dirty="0"/>
            </a:br>
            <a:r>
              <a:rPr lang="en-US" dirty="0"/>
              <a:t>(Salvador)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6" y="2075014"/>
            <a:ext cx="10820400" cy="4024125"/>
          </a:xfrm>
        </p:spPr>
        <p:txBody>
          <a:bodyPr/>
          <a:lstStyle/>
          <a:p>
            <a:r>
              <a:rPr lang="en-US"/>
              <a:t>In 1903 the wright brothers built the Wright Flyer I, it was first used on december 17 of that year. This was a big landmark since it prove that flying for man kind was passible. This later lead to a modern way of transportation.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249" y="3309562"/>
            <a:ext cx="5138738" cy="306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283" y="3336925"/>
            <a:ext cx="2569780" cy="205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505" y="3144491"/>
            <a:ext cx="2743200" cy="20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130: Northern Securities company broken up, 1904</a:t>
            </a:r>
            <a:br>
              <a:rPr lang="en-US" dirty="0"/>
            </a:br>
            <a:r>
              <a:rPr lang="en-US" dirty="0"/>
              <a:t>(salvador)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was one of the first anti-trust suits filled by Teddy Roosevelt. This was the first time the Sherman Anti-Trust act was used against a company and not a labor union.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03" y="3001610"/>
            <a:ext cx="3673365" cy="35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131:Roosevelt corollary,1904(Omar pontifes)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roosevelt corollary was a propostion that the U.S. should protect the bussines intrest they had with Latin America as a measure to keep Europe out of Latin America. Roosevelt wanted to be the dominate power in the western hemisphere which led to bad relations with Latin America.</a:t>
            </a:r>
          </a:p>
        </p:txBody>
      </p:sp>
      <p:pic>
        <p:nvPicPr>
          <p:cNvPr id="4" name="Picture 3" descr="Roosevelt coroll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5" y="3500438"/>
            <a:ext cx="5134577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132:Hay-bunau-varilla Treaty, 1904 (Omar pontifes)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343" y="2201138"/>
            <a:ext cx="10820400" cy="4024125"/>
          </a:xfrm>
        </p:spPr>
        <p:txBody>
          <a:bodyPr/>
          <a:lstStyle/>
          <a:p>
            <a:r>
              <a:rPr lang="en-US"/>
              <a:t>this treaty granted the U.S.  long term control over the Panama Canal zone and was named after its negotiators.</a:t>
            </a:r>
          </a:p>
        </p:txBody>
      </p:sp>
      <p:pic>
        <p:nvPicPr>
          <p:cNvPr id="4" name="Picture 3" descr="panama canal 19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63" y="3201988"/>
            <a:ext cx="5898383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133:upton sinclair published the jungle (Omar pontifes)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793" y="2034658"/>
            <a:ext cx="10820400" cy="4024125"/>
          </a:xfrm>
        </p:spPr>
        <p:txBody>
          <a:bodyPr/>
          <a:lstStyle/>
          <a:p>
            <a:r>
              <a:rPr lang="en-US"/>
              <a:t>The Jungle was a very inflential muckracking book that described the terrifying details that took place in Chicago. The book exposed the corruption and unsanitary practices of the stockyard and the meatpacking industry.</a:t>
            </a:r>
          </a:p>
          <a:p>
            <a:endParaRPr lang="en-US"/>
          </a:p>
        </p:txBody>
      </p:sp>
      <p:pic>
        <p:nvPicPr>
          <p:cNvPr id="4" name="Picture 3" descr="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814" y="3170470"/>
            <a:ext cx="3195583" cy="34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982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6184A8B7EE94C811E8AC7B64C02A8" ma:contentTypeVersion="1" ma:contentTypeDescription="Create a new document." ma:contentTypeScope="" ma:versionID="529c66a7aeb08527c13a1ce60de630ab">
  <xsd:schema xmlns:xsd="http://www.w3.org/2001/XMLSchema" xmlns:xs="http://www.w3.org/2001/XMLSchema" xmlns:p="http://schemas.microsoft.com/office/2006/metadata/properties" xmlns:ns3="f4ff74b4-623a-4966-b513-b703844faaef" targetNamespace="http://schemas.microsoft.com/office/2006/metadata/properties" ma:root="true" ma:fieldsID="2d8a881383bf238beee98f52eda3df8c" ns3:_="">
    <xsd:import namespace="f4ff74b4-623a-4966-b513-b703844faaef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f74b4-623a-4966-b513-b703844faa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ff74b4-623a-4966-b513-b703844faaef">
      <UserInfo>
        <DisplayName>Pontifes, Omar</DisplayName>
        <AccountId>10</AccountId>
        <AccountType/>
      </UserInfo>
      <UserInfo>
        <DisplayName>Madrigalperalta, Marco</DisplayName>
        <AccountId>8</AccountId>
        <AccountType/>
      </UserInfo>
      <UserInfo>
        <DisplayName>Gonzalez, Jennifer</DisplayName>
        <AccountId>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7E1CB-C5EC-4E7F-9340-272B740B43B0}"/>
</file>

<file path=customXml/itemProps2.xml><?xml version="1.0" encoding="utf-8"?>
<ds:datastoreItem xmlns:ds="http://schemas.openxmlformats.org/officeDocument/2006/customXml" ds:itemID="{21FEE10C-8300-4385-AAC0-002115E4BF4D}"/>
</file>

<file path=customXml/itemProps3.xml><?xml version="1.0" encoding="utf-8"?>
<ds:datastoreItem xmlns:ds="http://schemas.openxmlformats.org/officeDocument/2006/customXml" ds:itemID="{159D096B-181C-4078-819B-AEA2043A0C22}"/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5</TotalTime>
  <Words>22</Words>
  <Application>Microsoft Office PowerPoint</Application>
  <PresentationFormat>Widescreen</PresentationFormat>
  <Paragraphs>21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Vapor Trail</vt:lpstr>
      <vt:lpstr>250 words 126-145</vt:lpstr>
      <vt:lpstr>126: Filipino rebellion, 1899-1901 (Salvador)</vt:lpstr>
      <vt:lpstr>127: William Mckinley assassinated, 1901 (Salvador)</vt:lpstr>
      <vt:lpstr>128: Theodore Roosevelt mediated coal miner's strike,1902</vt:lpstr>
      <vt:lpstr>129: Wright Brothers flew first airplane, 1903 (Salvador)</vt:lpstr>
      <vt:lpstr>130: Northern Securities company broken up, 1904 (salvador)</vt:lpstr>
      <vt:lpstr>131:Roosevelt corollary,1904(Omar pontifes)</vt:lpstr>
      <vt:lpstr>132:Hay-bunau-varilla Treaty, 1904 (Omar pontifes)</vt:lpstr>
      <vt:lpstr>133:upton sinclair published the jungle (Omar pontifes)</vt:lpstr>
      <vt:lpstr>134: model t introduced, 1908 (omar pontifes)</vt:lpstr>
      <vt:lpstr>135.NAACP Organized,1909</vt:lpstr>
      <vt:lpstr>136: Election of 1912</vt:lpstr>
      <vt:lpstr>137: 16th amendment, 1913</vt:lpstr>
      <vt:lpstr>138:17th amendment,1913</vt:lpstr>
      <vt:lpstr>139:Federal reserve system created, 1913</vt:lpstr>
      <vt:lpstr>140: Clayton anti-trust act, 1914</vt:lpstr>
      <vt:lpstr>141: Birth of a nation, 1915 (marco Madrigal)</vt:lpstr>
      <vt:lpstr>142: Pancho Villa's raid, 1916 (marco madrigal)</vt:lpstr>
      <vt:lpstr>143: united states entered wwi, 1917 (Marco madrigal)</vt:lpstr>
      <vt:lpstr>144: the fourteen points, 1918 (marco madrigal)</vt:lpstr>
      <vt:lpstr>145: 18th amendment, 1919 (marco madrigal)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250 words 126-145</dc:title>
  <dc:creator>Benitez Garcia, Salvador</dc:creator>
  <cp:lastModifiedBy>Benitez Garcia, Salvador</cp:lastModifiedBy>
  <cp:revision>7</cp:revision>
  <dcterms:created xsi:type="dcterms:W3CDTF">2014-02-14T18:01:48Z</dcterms:created>
  <dcterms:modified xsi:type="dcterms:W3CDTF">2014-02-15T05:29:01Z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0x010100BC56184A8B7EE94C811E8AC7B64C02A8</vt:lpwstr>
  </property>
  <property fmtid="{D5CDD505-2E9C-101B-9397-08002B2CF9AE}" pid="3" name="IsMyDocuments">
    <vt:bool>true</vt:bool>
  </property>
</Properties>
</file>